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4" r:id="rId1"/>
    <p:sldMasterId id="2147483898" r:id="rId2"/>
  </p:sldMasterIdLst>
  <p:notesMasterIdLst>
    <p:notesMasterId r:id="rId18"/>
  </p:notesMasterIdLst>
  <p:handoutMasterIdLst>
    <p:handoutMasterId r:id="rId19"/>
  </p:handoutMasterIdLst>
  <p:sldIdLst>
    <p:sldId id="259" r:id="rId3"/>
    <p:sldId id="260" r:id="rId4"/>
    <p:sldId id="286" r:id="rId5"/>
    <p:sldId id="288" r:id="rId6"/>
    <p:sldId id="289" r:id="rId7"/>
    <p:sldId id="290" r:id="rId8"/>
    <p:sldId id="298" r:id="rId9"/>
    <p:sldId id="277" r:id="rId10"/>
    <p:sldId id="292" r:id="rId11"/>
    <p:sldId id="293" r:id="rId12"/>
    <p:sldId id="294" r:id="rId13"/>
    <p:sldId id="295" r:id="rId14"/>
    <p:sldId id="296" r:id="rId15"/>
    <p:sldId id="297" r:id="rId16"/>
    <p:sldId id="26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ua King" initials="JK" lastIdx="3" clrIdx="1">
    <p:extLst>
      <p:ext uri="{19B8F6BF-5375-455C-9EA6-DF929625EA0E}">
        <p15:presenceInfo xmlns:p15="http://schemas.microsoft.com/office/powerpoint/2012/main" userId="978ff7fefa7b19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462A"/>
    <a:srgbClr val="F68B20"/>
    <a:srgbClr val="EE2E62"/>
    <a:srgbClr val="F2ECEE"/>
    <a:srgbClr val="EF4C31"/>
    <a:srgbClr val="EF5339"/>
    <a:srgbClr val="F0563C"/>
    <a:srgbClr val="50B4C8"/>
    <a:srgbClr val="7A855D"/>
    <a:srgbClr val="929B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30T13:55:24.852" idx="2">
    <p:pos x="3433" y="0"/>
    <p:text>NZ Map: https://commons.wikimedia.org/wiki/File:The_Greenstone_Waters,_New_Zealand.jpg</p:text>
    <p:extLst>
      <p:ext uri="{C676402C-5697-4E1C-873F-D02D1690AC5C}">
        <p15:threadingInfo xmlns:p15="http://schemas.microsoft.com/office/powerpoint/2012/main" timeZoneBias="-780"/>
      </p:ext>
    </p:extLst>
  </p:cm>
  <p:cm authorId="1" dt="2017-12-30T14:11:14.735" idx="3">
    <p:pos x="5685" y="4154"/>
    <p:text>Hastings CBD: Tim Whittaker, tim.co.nz</p:text>
    <p:extLst>
      <p:ext uri="{C676402C-5697-4E1C-873F-D02D1690AC5C}">
        <p15:threadingInfo xmlns:p15="http://schemas.microsoft.com/office/powerpoint/2012/main" timeZoneBias="-7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090794-6BC2-4F24-BA6E-3611D9799407}" type="datetimeFigureOut">
              <a:rPr lang="hu-HU" smtClean="0"/>
              <a:t>2018. 12. 12.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hu-HU" smtClean="0"/>
              <a:t>http://slideist.com/index_.html</a:t>
            </a:r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897FE-58C4-4877-8289-3D632D0092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7245399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jpeg>
</file>

<file path=ppt/media/image11.png>
</file>

<file path=ppt/media/image11.svg>
</file>

<file path=ppt/media/image12.png>
</file>

<file path=ppt/media/image13.jpeg>
</file>

<file path=ppt/media/image14.png>
</file>

<file path=ppt/media/image15.png>
</file>

<file path=ppt/media/image16.png>
</file>

<file path=ppt/media/image17.gif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E12942-9543-4646-A6BF-81AB3457998B}" type="datetimeFigureOut">
              <a:rPr lang="hu-HU" smtClean="0"/>
              <a:t>2018. 12. 12.</a:t>
            </a:fld>
            <a:endParaRPr lang="hu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hu-HU" smtClean="0"/>
              <a:t>http://slideist.com/index_.html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04892-B9D8-4EC3-BC48-8EC8F7C3A0A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68089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37633A-27A4-405C-B031-65B08528CDA2}" type="slidenum">
              <a:rPr lang="en-NZ" smtClean="0"/>
              <a:t>4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360638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IST info">
    <p:bg>
      <p:bgPr>
        <a:solidFill>
          <a:srgbClr val="F2EC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 userDrawn="1"/>
        </p:nvSpPr>
        <p:spPr>
          <a:xfrm>
            <a:off x="4218073" y="4945637"/>
            <a:ext cx="3337027" cy="3612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Font typeface="Arial" panose="020B0604020202020204" pitchFamily="34" charset="0"/>
              <a:buNone/>
              <a:defRPr sz="6000" b="0" kern="1200" spc="-120" baseline="0">
                <a:solidFill>
                  <a:srgbClr val="EE2E6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u-HU" sz="2000" dirty="0" smtClean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SECOND STEP</a:t>
            </a:r>
            <a:endParaRPr lang="en-US" sz="20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4218073" y="5355072"/>
            <a:ext cx="3337027" cy="12696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2800" kern="120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Customize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look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of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templates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text,</a:t>
            </a:r>
            <a:r>
              <a:rPr lang="hu-HU" sz="1400" baseline="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add </a:t>
            </a:r>
            <a:r>
              <a:rPr lang="hu-HU" sz="1400" baseline="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images</a:t>
            </a: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Title 1"/>
          <p:cNvSpPr txBox="1">
            <a:spLocks/>
          </p:cNvSpPr>
          <p:nvPr userDrawn="1"/>
        </p:nvSpPr>
        <p:spPr>
          <a:xfrm>
            <a:off x="618931" y="4945637"/>
            <a:ext cx="2923591" cy="3612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Font typeface="Arial" panose="020B0604020202020204" pitchFamily="34" charset="0"/>
              <a:buNone/>
              <a:defRPr sz="6000" b="0" kern="1200" spc="-120" baseline="0">
                <a:solidFill>
                  <a:srgbClr val="EE2E6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u-HU" sz="2000" dirty="0" smtClean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FIRST STEP</a:t>
            </a:r>
            <a:endParaRPr lang="en-US" sz="20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2" name="Subtitle 2"/>
          <p:cNvSpPr txBox="1">
            <a:spLocks/>
          </p:cNvSpPr>
          <p:nvPr userDrawn="1"/>
        </p:nvSpPr>
        <p:spPr>
          <a:xfrm>
            <a:off x="618930" y="5355072"/>
            <a:ext cx="2923591" cy="1269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2800" kern="120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hu-HU" sz="1400" dirty="0" err="1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Click</a:t>
            </a:r>
            <a:r>
              <a:rPr lang="hu-HU" sz="1400" baseline="0" dirty="0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smtClean="0">
                <a:solidFill>
                  <a:srgbClr val="EE2E6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New</a:t>
            </a:r>
            <a:r>
              <a:rPr lang="hu-HU" sz="1400" baseline="0" dirty="0" smtClean="0">
                <a:solidFill>
                  <a:srgbClr val="EE2E6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baseline="0" dirty="0" err="1" smtClean="0">
                <a:solidFill>
                  <a:srgbClr val="EE2E6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</a:t>
            </a:r>
            <a:endParaRPr lang="hu-HU" sz="1400" baseline="0" dirty="0" smtClean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hu-HU" sz="1400" baseline="0" dirty="0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Master </a:t>
            </a:r>
            <a:r>
              <a:rPr lang="hu-HU" sz="1400" baseline="0" dirty="0" err="1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slides</a:t>
            </a:r>
            <a:r>
              <a:rPr lang="hu-HU" sz="1400" baseline="0" dirty="0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baseline="0" dirty="0" err="1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contain</a:t>
            </a:r>
            <a:r>
              <a:rPr lang="hu-HU" sz="1400" baseline="0" dirty="0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baseline="0" dirty="0" err="1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</a:t>
            </a:r>
            <a:r>
              <a:rPr lang="hu-HU" sz="1400" baseline="0" dirty="0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baseline="0" dirty="0" err="1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</a:t>
            </a:r>
            <a:r>
              <a:rPr lang="hu-HU" sz="1400" baseline="0" dirty="0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design </a:t>
            </a:r>
            <a:r>
              <a:rPr lang="hu-HU" sz="1400" baseline="0" dirty="0" err="1" smtClean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layouts</a:t>
            </a:r>
            <a:endParaRPr lang="hu-HU" sz="1400" baseline="0" dirty="0" smtClean="0">
              <a:solidFill>
                <a:srgbClr val="EE2E6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8007215" y="4945637"/>
            <a:ext cx="3337027" cy="3612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Font typeface="Arial" panose="020B0604020202020204" pitchFamily="34" charset="0"/>
              <a:buNone/>
              <a:defRPr sz="6000" b="0" kern="1200" spc="-120" baseline="0">
                <a:solidFill>
                  <a:srgbClr val="EE2E6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u-HU" sz="2000" dirty="0" smtClean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THIRD STEP</a:t>
            </a:r>
            <a:endParaRPr lang="en-US" sz="20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4" name="Subtitle 2"/>
          <p:cNvSpPr txBox="1">
            <a:spLocks/>
          </p:cNvSpPr>
          <p:nvPr userDrawn="1"/>
        </p:nvSpPr>
        <p:spPr>
          <a:xfrm>
            <a:off x="8007214" y="5355073"/>
            <a:ext cx="3277953" cy="12696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2800" kern="120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should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work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but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case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are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lost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</a:t>
            </a:r>
            <a:r>
              <a:rPr lang="hu-H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can</a:t>
            </a:r>
            <a:r>
              <a:rPr lang="hu-HU" sz="1400" baseline="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baseline="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support</a:t>
            </a:r>
            <a:r>
              <a:rPr lang="hu-HU" sz="1400" baseline="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sz="1400" baseline="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</a:t>
            </a:r>
            <a:r>
              <a:rPr lang="hu-HU" sz="1400" baseline="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hu-HU" sz="1400" baseline="0" dirty="0" smtClean="0">
                <a:solidFill>
                  <a:srgbClr val="EE2E6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hello@</a:t>
            </a:r>
            <a:r>
              <a:rPr lang="hu-HU" sz="1400" baseline="0" dirty="0" err="1" smtClean="0">
                <a:solidFill>
                  <a:srgbClr val="EE2E6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slideist.com</a:t>
            </a:r>
            <a:endParaRPr lang="en-US" sz="1400" dirty="0" smtClean="0">
              <a:solidFill>
                <a:srgbClr val="EE2E6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Oval 24"/>
          <p:cNvSpPr/>
          <p:nvPr userDrawn="1"/>
        </p:nvSpPr>
        <p:spPr>
          <a:xfrm>
            <a:off x="939845" y="2212304"/>
            <a:ext cx="2281759" cy="2281759"/>
          </a:xfrm>
          <a:prstGeom prst="ellipse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Oval 25"/>
          <p:cNvSpPr/>
          <p:nvPr userDrawn="1"/>
        </p:nvSpPr>
        <p:spPr>
          <a:xfrm>
            <a:off x="4737346" y="2212303"/>
            <a:ext cx="2281759" cy="2281759"/>
          </a:xfrm>
          <a:prstGeom prst="ellipse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Oval 26"/>
          <p:cNvSpPr/>
          <p:nvPr userDrawn="1"/>
        </p:nvSpPr>
        <p:spPr>
          <a:xfrm>
            <a:off x="8534848" y="2212303"/>
            <a:ext cx="2281759" cy="2281759"/>
          </a:xfrm>
          <a:prstGeom prst="ellipse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Rectangle 27"/>
          <p:cNvSpPr/>
          <p:nvPr userDrawn="1"/>
        </p:nvSpPr>
        <p:spPr>
          <a:xfrm>
            <a:off x="3823335" y="716738"/>
            <a:ext cx="420115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hu-HU" sz="4000" dirty="0" smtClean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MICRO TUTORIAL</a:t>
            </a:r>
            <a:endParaRPr lang="hu-HU" sz="40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02708" y="556697"/>
            <a:ext cx="1200928" cy="21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4733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+ 2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216" y="1483567"/>
            <a:ext cx="5617030" cy="4236097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buFontTx/>
              <a:buBlip>
                <a:blip r:embed="rId2"/>
              </a:buBlip>
              <a:defRPr sz="1600">
                <a:solidFill>
                  <a:schemeClr val="accent1"/>
                </a:solidFill>
              </a:defRPr>
            </a:lvl1pPr>
            <a:lvl2pPr marL="290322" indent="-285750">
              <a:lnSpc>
                <a:spcPct val="150000"/>
              </a:lnSpc>
              <a:buFontTx/>
              <a:buBlip>
                <a:blip r:embed="rId2"/>
              </a:buBlip>
              <a:defRPr sz="1600">
                <a:solidFill>
                  <a:schemeClr val="accent1"/>
                </a:solidFill>
              </a:defRPr>
            </a:lvl2pPr>
            <a:lvl3pPr marL="285750" indent="-285750">
              <a:lnSpc>
                <a:spcPct val="150000"/>
              </a:lnSpc>
              <a:buFontTx/>
              <a:buBlip>
                <a:blip r:embed="rId2"/>
              </a:buBlip>
              <a:defRPr sz="1600">
                <a:solidFill>
                  <a:schemeClr val="accent1"/>
                </a:solidFill>
              </a:defRPr>
            </a:lvl3pPr>
            <a:lvl4pPr marL="285750" indent="-285750">
              <a:lnSpc>
                <a:spcPct val="150000"/>
              </a:lnSpc>
              <a:buFontTx/>
              <a:buBlip>
                <a:blip r:embed="rId2"/>
              </a:buBlip>
              <a:defRPr sz="1600">
                <a:solidFill>
                  <a:schemeClr val="accent1"/>
                </a:solidFill>
              </a:defRPr>
            </a:lvl4pPr>
            <a:lvl5pPr marL="285750" indent="-285750">
              <a:lnSpc>
                <a:spcPct val="150000"/>
              </a:lnSpc>
              <a:buFontTx/>
              <a:buBlip>
                <a:blip r:embed="rId2"/>
              </a:buBlip>
              <a:defRPr sz="1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6214186" y="1483566"/>
            <a:ext cx="5617030" cy="4236097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buFontTx/>
              <a:buBlip>
                <a:blip r:embed="rId2"/>
              </a:buBlip>
              <a:defRPr sz="1600">
                <a:solidFill>
                  <a:schemeClr val="accent1"/>
                </a:solidFill>
              </a:defRPr>
            </a:lvl1pPr>
            <a:lvl2pPr marL="290322" indent="-285750">
              <a:lnSpc>
                <a:spcPct val="150000"/>
              </a:lnSpc>
              <a:buFontTx/>
              <a:buBlip>
                <a:blip r:embed="rId2"/>
              </a:buBlip>
              <a:defRPr sz="1600">
                <a:solidFill>
                  <a:schemeClr val="accent1"/>
                </a:solidFill>
              </a:defRPr>
            </a:lvl2pPr>
            <a:lvl3pPr marL="285750" indent="-285750">
              <a:lnSpc>
                <a:spcPct val="150000"/>
              </a:lnSpc>
              <a:buFontTx/>
              <a:buBlip>
                <a:blip r:embed="rId2"/>
              </a:buBlip>
              <a:defRPr sz="1600">
                <a:solidFill>
                  <a:schemeClr val="accent1"/>
                </a:solidFill>
              </a:defRPr>
            </a:lvl3pPr>
            <a:lvl4pPr marL="285750" indent="-285750">
              <a:lnSpc>
                <a:spcPct val="150000"/>
              </a:lnSpc>
              <a:buFontTx/>
              <a:buBlip>
                <a:blip r:embed="rId2"/>
              </a:buBlip>
              <a:defRPr sz="1600">
                <a:solidFill>
                  <a:schemeClr val="accent1"/>
                </a:solidFill>
              </a:defRPr>
            </a:lvl4pPr>
            <a:lvl5pPr marL="285750" indent="-285750">
              <a:lnSpc>
                <a:spcPct val="150000"/>
              </a:lnSpc>
              <a:buFontTx/>
              <a:buBlip>
                <a:blip r:embed="rId2"/>
              </a:buBlip>
              <a:defRPr sz="1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37908727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01216" y="1763497"/>
            <a:ext cx="5617030" cy="423609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accent1"/>
                </a:solidFill>
              </a:defRPr>
            </a:lvl1pPr>
            <a:lvl2pPr>
              <a:lnSpc>
                <a:spcPct val="150000"/>
              </a:lnSpc>
              <a:defRPr sz="1600">
                <a:solidFill>
                  <a:schemeClr val="accent1"/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accent1"/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accent1"/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6204856" y="1763497"/>
            <a:ext cx="5617030" cy="423609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accent1"/>
                </a:solidFill>
              </a:defRPr>
            </a:lvl1pPr>
            <a:lvl2pPr>
              <a:lnSpc>
                <a:spcPct val="150000"/>
              </a:lnSpc>
              <a:defRPr sz="1600">
                <a:solidFill>
                  <a:schemeClr val="accent1"/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accent1"/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accent1"/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23058351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 +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6204856" y="1716838"/>
            <a:ext cx="5617030" cy="4236097"/>
          </a:xfrm>
        </p:spPr>
        <p:txBody>
          <a:bodyPr>
            <a:noAutofit/>
          </a:bodyPr>
          <a:lstStyle>
            <a:lvl1pPr marL="285750" indent="-285750">
              <a:lnSpc>
                <a:spcPct val="150000"/>
              </a:lnSpc>
              <a:buFontTx/>
              <a:buBlip>
                <a:blip r:embed="rId2"/>
              </a:buBlip>
              <a:defRPr sz="2800">
                <a:solidFill>
                  <a:schemeClr val="accent1"/>
                </a:solidFill>
              </a:defRPr>
            </a:lvl1pPr>
            <a:lvl2pPr marL="290322" indent="-285750">
              <a:lnSpc>
                <a:spcPct val="150000"/>
              </a:lnSpc>
              <a:buFontTx/>
              <a:buBlip>
                <a:blip r:embed="rId2"/>
              </a:buBlip>
              <a:defRPr sz="2800">
                <a:solidFill>
                  <a:schemeClr val="accent1"/>
                </a:solidFill>
              </a:defRPr>
            </a:lvl2pPr>
            <a:lvl3pPr marL="285750" indent="-285750">
              <a:lnSpc>
                <a:spcPct val="150000"/>
              </a:lnSpc>
              <a:buFontTx/>
              <a:buBlip>
                <a:blip r:embed="rId2"/>
              </a:buBlip>
              <a:defRPr sz="2800">
                <a:solidFill>
                  <a:schemeClr val="accent1"/>
                </a:solidFill>
              </a:defRPr>
            </a:lvl3pPr>
            <a:lvl4pPr marL="285750" indent="-285750">
              <a:lnSpc>
                <a:spcPct val="150000"/>
              </a:lnSpc>
              <a:buFontTx/>
              <a:buBlip>
                <a:blip r:embed="rId2"/>
              </a:buBlip>
              <a:defRPr sz="2800">
                <a:solidFill>
                  <a:schemeClr val="accent1"/>
                </a:solidFill>
              </a:defRPr>
            </a:lvl4pPr>
            <a:lvl5pPr marL="285750" indent="-285750">
              <a:lnSpc>
                <a:spcPct val="150000"/>
              </a:lnSpc>
              <a:buFontTx/>
              <a:buBlip>
                <a:blip r:embed="rId2"/>
              </a:buBlip>
              <a:defRPr sz="28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01216" y="1716838"/>
            <a:ext cx="5579706" cy="423609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35415676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6 Imag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772817" y="1567551"/>
            <a:ext cx="3965510" cy="131561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01216" y="1716841"/>
            <a:ext cx="1222311" cy="116632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4"/>
          </p:nvPr>
        </p:nvSpPr>
        <p:spPr>
          <a:xfrm>
            <a:off x="7476932" y="1511570"/>
            <a:ext cx="3965510" cy="131561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5"/>
          </p:nvPr>
        </p:nvSpPr>
        <p:spPr>
          <a:xfrm>
            <a:off x="6105331" y="1660860"/>
            <a:ext cx="1222311" cy="116632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6"/>
          </p:nvPr>
        </p:nvSpPr>
        <p:spPr>
          <a:xfrm>
            <a:off x="1772817" y="3181762"/>
            <a:ext cx="3965510" cy="131561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401216" y="3331052"/>
            <a:ext cx="1222311" cy="116632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28"/>
          </p:nvPr>
        </p:nvSpPr>
        <p:spPr>
          <a:xfrm>
            <a:off x="7476932" y="3125781"/>
            <a:ext cx="3965510" cy="131561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6"/>
          <p:cNvSpPr>
            <a:spLocks noGrp="1"/>
          </p:cNvSpPr>
          <p:nvPr>
            <p:ph type="pic" sz="quarter" idx="29"/>
          </p:nvPr>
        </p:nvSpPr>
        <p:spPr>
          <a:xfrm>
            <a:off x="6105331" y="3275071"/>
            <a:ext cx="1222311" cy="116632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30"/>
          </p:nvPr>
        </p:nvSpPr>
        <p:spPr>
          <a:xfrm>
            <a:off x="1772817" y="4761091"/>
            <a:ext cx="3965510" cy="131561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31"/>
          </p:nvPr>
        </p:nvSpPr>
        <p:spPr>
          <a:xfrm>
            <a:off x="401216" y="4910381"/>
            <a:ext cx="1222311" cy="116632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32"/>
          </p:nvPr>
        </p:nvSpPr>
        <p:spPr>
          <a:xfrm>
            <a:off x="7476932" y="4705110"/>
            <a:ext cx="3965510" cy="131561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33"/>
          </p:nvPr>
        </p:nvSpPr>
        <p:spPr>
          <a:xfrm>
            <a:off x="6105331" y="4854400"/>
            <a:ext cx="1222311" cy="116632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34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29383115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+ Big image (Monitor)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968" y="410547"/>
            <a:ext cx="4017412" cy="2631233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hu-HU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132388" y="1614196"/>
            <a:ext cx="5868404" cy="363884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395966" y="3041780"/>
            <a:ext cx="4017413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12489790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+ Content + Big image (Browser)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2506" y="1322260"/>
            <a:ext cx="4017412" cy="1374287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hu-HU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00347" y="1726162"/>
            <a:ext cx="6512216" cy="421743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7692506" y="2741851"/>
            <a:ext cx="4017413" cy="1456926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40942890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+ Content + Big image (Tablets)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20214" y="2855167"/>
            <a:ext cx="2313443" cy="307910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8550500" y="2855167"/>
            <a:ext cx="2313443" cy="307910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95968" y="410547"/>
            <a:ext cx="4017412" cy="2631233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hu-HU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95966" y="3461657"/>
            <a:ext cx="4017413" cy="2707110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9486325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+ Big image (Mobile)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8644" y="3349690"/>
            <a:ext cx="4290333" cy="2822257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hu-HU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 rot="60000">
            <a:off x="6317770" y="326509"/>
            <a:ext cx="2997971" cy="5867879"/>
          </a:xfrm>
          <a:effectLst>
            <a:softEdge rad="406400"/>
          </a:effectLst>
          <a:scene3d>
            <a:camera prst="orthographicFront"/>
            <a:lightRig rig="chilly" dir="t"/>
          </a:scene3d>
          <a:sp3d extrusionH="76200" prstMaterial="softEdge">
            <a:bevelT w="63500" h="63500"/>
            <a:bevelB w="165100" prst="coolSlant"/>
            <a:extrusionClr>
              <a:schemeClr val="accent1"/>
            </a:extrusionClr>
          </a:sp3d>
        </p:spPr>
        <p:txBody>
          <a:bodyPr>
            <a:normAutofit/>
            <a:sp3d extrusionH="57150">
              <a:bevelT w="38100" h="38100" prst="slope"/>
            </a:sp3d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3008036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4 Image +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216" y="499534"/>
            <a:ext cx="11168743" cy="638802"/>
          </a:xfrm>
        </p:spPr>
        <p:txBody>
          <a:bodyPr>
            <a:normAutofit/>
          </a:bodyPr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498598" y="4422712"/>
            <a:ext cx="2470151" cy="1670180"/>
          </a:xfrm>
        </p:spPr>
        <p:txBody>
          <a:bodyPr anchor="t">
            <a:normAutofit/>
          </a:bodyPr>
          <a:lstStyle>
            <a:lvl1pPr marL="0" indent="0" algn="ctr">
              <a:lnSpc>
                <a:spcPct val="150000"/>
              </a:lnSpc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8" name="Text Placeholder 18"/>
          <p:cNvSpPr>
            <a:spLocks noGrp="1"/>
          </p:cNvSpPr>
          <p:nvPr>
            <p:ph type="body" sz="quarter" idx="24"/>
          </p:nvPr>
        </p:nvSpPr>
        <p:spPr>
          <a:xfrm>
            <a:off x="3287607" y="4422711"/>
            <a:ext cx="2470151" cy="1670180"/>
          </a:xfrm>
        </p:spPr>
        <p:txBody>
          <a:bodyPr anchor="t">
            <a:normAutofit/>
          </a:bodyPr>
          <a:lstStyle>
            <a:lvl1pPr marL="0" indent="0" algn="ctr">
              <a:lnSpc>
                <a:spcPct val="150000"/>
              </a:lnSpc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25"/>
          </p:nvPr>
        </p:nvSpPr>
        <p:spPr>
          <a:xfrm>
            <a:off x="6076616" y="4422710"/>
            <a:ext cx="2470151" cy="1670180"/>
          </a:xfrm>
        </p:spPr>
        <p:txBody>
          <a:bodyPr anchor="t">
            <a:normAutofit/>
          </a:bodyPr>
          <a:lstStyle>
            <a:lvl1pPr marL="0" indent="0" algn="ctr">
              <a:lnSpc>
                <a:spcPct val="150000"/>
              </a:lnSpc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Text Placeholder 18"/>
          <p:cNvSpPr>
            <a:spLocks noGrp="1"/>
          </p:cNvSpPr>
          <p:nvPr>
            <p:ph type="body" sz="quarter" idx="26"/>
          </p:nvPr>
        </p:nvSpPr>
        <p:spPr>
          <a:xfrm>
            <a:off x="8865625" y="4422710"/>
            <a:ext cx="2470151" cy="1670180"/>
          </a:xfrm>
        </p:spPr>
        <p:txBody>
          <a:bodyPr anchor="t">
            <a:normAutofit/>
          </a:bodyPr>
          <a:lstStyle>
            <a:lvl1pPr marL="0" indent="0" algn="ctr">
              <a:lnSpc>
                <a:spcPct val="150000"/>
              </a:lnSpc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27"/>
          </p:nvPr>
        </p:nvSpPr>
        <p:spPr>
          <a:xfrm>
            <a:off x="498597" y="1700634"/>
            <a:ext cx="2470151" cy="2470151"/>
          </a:xfrm>
          <a:prstGeom prst="ellipse">
            <a:avLst/>
          </a:prstGeom>
          <a:solidFill>
            <a:schemeClr val="tx1"/>
          </a:solidFill>
          <a:ln w="101600" cmpd="dbl">
            <a:solidFill>
              <a:schemeClr val="accent6">
                <a:lumMod val="10000"/>
                <a:lumOff val="90000"/>
              </a:schemeClr>
            </a:solidFill>
            <a:prstDash val="solid"/>
          </a:ln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8"/>
          </p:nvPr>
        </p:nvSpPr>
        <p:spPr>
          <a:xfrm>
            <a:off x="3287606" y="1700633"/>
            <a:ext cx="2470151" cy="2470151"/>
          </a:xfrm>
          <a:prstGeom prst="ellipse">
            <a:avLst/>
          </a:prstGeom>
          <a:solidFill>
            <a:schemeClr val="tx1"/>
          </a:solidFill>
          <a:ln w="101600" cmpd="dbl">
            <a:solidFill>
              <a:schemeClr val="accent6">
                <a:lumMod val="10000"/>
                <a:lumOff val="90000"/>
              </a:schemeClr>
            </a:solidFill>
            <a:prstDash val="solid"/>
          </a:ln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29"/>
          </p:nvPr>
        </p:nvSpPr>
        <p:spPr>
          <a:xfrm>
            <a:off x="6076615" y="1700632"/>
            <a:ext cx="2470151" cy="2470151"/>
          </a:xfrm>
          <a:prstGeom prst="ellipse">
            <a:avLst/>
          </a:prstGeom>
          <a:solidFill>
            <a:schemeClr val="tx1"/>
          </a:solidFill>
          <a:ln w="101600" cmpd="dbl">
            <a:solidFill>
              <a:schemeClr val="accent6">
                <a:lumMod val="10000"/>
                <a:lumOff val="90000"/>
              </a:schemeClr>
            </a:solidFill>
            <a:prstDash val="solid"/>
          </a:ln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30"/>
          </p:nvPr>
        </p:nvSpPr>
        <p:spPr>
          <a:xfrm>
            <a:off x="8865625" y="1700631"/>
            <a:ext cx="2470151" cy="2470151"/>
          </a:xfrm>
          <a:prstGeom prst="ellipse">
            <a:avLst/>
          </a:prstGeom>
          <a:solidFill>
            <a:schemeClr val="tx1"/>
          </a:solidFill>
          <a:ln w="101600" cmpd="dbl">
            <a:solidFill>
              <a:schemeClr val="accent6">
                <a:lumMod val="10000"/>
                <a:lumOff val="90000"/>
              </a:schemeClr>
            </a:solidFill>
            <a:prstDash val="solid"/>
          </a:ln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hu-HU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31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4221671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4 Icon +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216" y="499534"/>
            <a:ext cx="11168743" cy="638802"/>
          </a:xfrm>
        </p:spPr>
        <p:txBody>
          <a:bodyPr>
            <a:normAutofit/>
          </a:bodyPr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498598" y="3275047"/>
            <a:ext cx="2470151" cy="2397968"/>
          </a:xfrm>
        </p:spPr>
        <p:txBody>
          <a:bodyPr anchor="t">
            <a:normAutofit/>
          </a:bodyPr>
          <a:lstStyle>
            <a:lvl1pPr marL="0" indent="0" algn="ctr">
              <a:lnSpc>
                <a:spcPct val="150000"/>
              </a:lnSpc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8" name="Text Placeholder 18"/>
          <p:cNvSpPr>
            <a:spLocks noGrp="1"/>
          </p:cNvSpPr>
          <p:nvPr>
            <p:ph type="body" sz="quarter" idx="24"/>
          </p:nvPr>
        </p:nvSpPr>
        <p:spPr>
          <a:xfrm>
            <a:off x="3287607" y="3275046"/>
            <a:ext cx="2470151" cy="2397968"/>
          </a:xfrm>
        </p:spPr>
        <p:txBody>
          <a:bodyPr anchor="t">
            <a:normAutofit/>
          </a:bodyPr>
          <a:lstStyle>
            <a:lvl1pPr marL="0" indent="0" algn="ctr">
              <a:lnSpc>
                <a:spcPct val="150000"/>
              </a:lnSpc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25"/>
          </p:nvPr>
        </p:nvSpPr>
        <p:spPr>
          <a:xfrm>
            <a:off x="6076616" y="3275045"/>
            <a:ext cx="2470151" cy="2397968"/>
          </a:xfrm>
        </p:spPr>
        <p:txBody>
          <a:bodyPr anchor="t">
            <a:normAutofit/>
          </a:bodyPr>
          <a:lstStyle>
            <a:lvl1pPr marL="0" indent="0" algn="ctr">
              <a:lnSpc>
                <a:spcPct val="150000"/>
              </a:lnSpc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Text Placeholder 18"/>
          <p:cNvSpPr>
            <a:spLocks noGrp="1"/>
          </p:cNvSpPr>
          <p:nvPr>
            <p:ph type="body" sz="quarter" idx="26"/>
          </p:nvPr>
        </p:nvSpPr>
        <p:spPr>
          <a:xfrm>
            <a:off x="8865625" y="3275045"/>
            <a:ext cx="2470151" cy="2397968"/>
          </a:xfrm>
        </p:spPr>
        <p:txBody>
          <a:bodyPr anchor="t">
            <a:normAutofit/>
          </a:bodyPr>
          <a:lstStyle>
            <a:lvl1pPr marL="0" indent="0" algn="ctr">
              <a:lnSpc>
                <a:spcPct val="150000"/>
              </a:lnSpc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1122517" y="1866132"/>
            <a:ext cx="1222311" cy="116632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3911526" y="1866131"/>
            <a:ext cx="1222311" cy="116632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8"/>
          </p:nvPr>
        </p:nvSpPr>
        <p:spPr>
          <a:xfrm>
            <a:off x="6700535" y="1866130"/>
            <a:ext cx="1222311" cy="116632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22" name="Picture Placeholder 6"/>
          <p:cNvSpPr>
            <a:spLocks noGrp="1"/>
          </p:cNvSpPr>
          <p:nvPr>
            <p:ph type="pic" sz="quarter" idx="29"/>
          </p:nvPr>
        </p:nvSpPr>
        <p:spPr>
          <a:xfrm>
            <a:off x="9489544" y="1866129"/>
            <a:ext cx="1222311" cy="116632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31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8407821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+ Subtitle // Red">
    <p:bg>
      <p:bgPr>
        <a:pattFill prst="pct40">
          <a:fgClr>
            <a:srgbClr val="EF5339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9380" y="4065812"/>
            <a:ext cx="11363520" cy="48985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27" hasCustomPrompt="1"/>
          </p:nvPr>
        </p:nvSpPr>
        <p:spPr>
          <a:xfrm>
            <a:off x="4065815" y="1787979"/>
            <a:ext cx="4057650" cy="2129713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0" baseline="0"/>
            </a:lvl1pPr>
          </a:lstStyle>
          <a:p>
            <a:r>
              <a:rPr lang="en-US" dirty="0" smtClean="0"/>
              <a:t>C</a:t>
            </a:r>
            <a:r>
              <a:rPr lang="hu-HU" dirty="0" smtClean="0"/>
              <a:t>LICK</a:t>
            </a:r>
            <a:r>
              <a:rPr lang="en-US" dirty="0" smtClean="0"/>
              <a:t> </a:t>
            </a:r>
            <a:r>
              <a:rPr lang="hu-HU" dirty="0" smtClean="0"/>
              <a:t>ICON TO ADD LOGO</a:t>
            </a:r>
            <a:r>
              <a:rPr lang="en-US" dirty="0" smtClean="0"/>
              <a:t> </a:t>
            </a:r>
            <a:r>
              <a:rPr lang="hu-HU" dirty="0" smtClean="0"/>
              <a:t>(</a:t>
            </a:r>
            <a:r>
              <a:rPr lang="hu-HU" dirty="0" err="1" smtClean="0"/>
              <a:t>Logo</a:t>
            </a:r>
            <a:r>
              <a:rPr lang="hu-HU" dirty="0" smtClean="0"/>
              <a:t> </a:t>
            </a:r>
            <a:r>
              <a:rPr lang="hu-HU" dirty="0" err="1" smtClean="0"/>
              <a:t>size</a:t>
            </a:r>
            <a:r>
              <a:rPr lang="hu-HU" dirty="0" smtClean="0"/>
              <a:t>: 1000X500px and </a:t>
            </a:r>
            <a:r>
              <a:rPr lang="en-US" dirty="0" smtClean="0"/>
              <a:t>preferably be transparent background PNG</a:t>
            </a:r>
            <a:r>
              <a:rPr lang="hu-HU" dirty="0" smtClean="0"/>
              <a:t>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75021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Subtitle + 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0922" y="1539557"/>
            <a:ext cx="5495731" cy="320664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281" y="1530227"/>
            <a:ext cx="5496892" cy="320664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5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560388" y="1870146"/>
            <a:ext cx="5308600" cy="416718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116216" y="1879477"/>
            <a:ext cx="5308600" cy="416718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hu-HU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11032597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6" y="6056586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3477906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+ Backgroun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27" hasCustomPrompt="1"/>
          </p:nvPr>
        </p:nvSpPr>
        <p:spPr>
          <a:xfrm>
            <a:off x="4065815" y="2263841"/>
            <a:ext cx="4057650" cy="2129713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0" baseline="0"/>
            </a:lvl1pPr>
          </a:lstStyle>
          <a:p>
            <a:r>
              <a:rPr lang="en-US" dirty="0" smtClean="0"/>
              <a:t>C</a:t>
            </a:r>
            <a:r>
              <a:rPr lang="hu-HU" dirty="0" smtClean="0"/>
              <a:t>LICK</a:t>
            </a:r>
            <a:r>
              <a:rPr lang="en-US" dirty="0" smtClean="0"/>
              <a:t> </a:t>
            </a:r>
            <a:r>
              <a:rPr lang="hu-HU" dirty="0" smtClean="0"/>
              <a:t>ICON TO ADD LOGO</a:t>
            </a:r>
            <a:r>
              <a:rPr lang="en-US" dirty="0" smtClean="0"/>
              <a:t> </a:t>
            </a:r>
            <a:r>
              <a:rPr lang="hu-HU" dirty="0" smtClean="0"/>
              <a:t>(</a:t>
            </a:r>
            <a:r>
              <a:rPr lang="hu-HU" dirty="0" err="1" smtClean="0"/>
              <a:t>Logo</a:t>
            </a:r>
            <a:r>
              <a:rPr lang="hu-HU" dirty="0" smtClean="0"/>
              <a:t> </a:t>
            </a:r>
            <a:r>
              <a:rPr lang="hu-HU" dirty="0" err="1" smtClean="0"/>
              <a:t>size</a:t>
            </a:r>
            <a:r>
              <a:rPr lang="hu-HU" dirty="0" smtClean="0"/>
              <a:t>: 1000X500px and </a:t>
            </a:r>
            <a:r>
              <a:rPr lang="en-US" dirty="0" smtClean="0"/>
              <a:t>preferably be transparent background PNG</a:t>
            </a:r>
            <a:r>
              <a:rPr lang="hu-HU" dirty="0" smtClean="0"/>
              <a:t>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602443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Right Line (Title + Content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7620000" y="0"/>
            <a:ext cx="457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217" y="419878"/>
            <a:ext cx="7044612" cy="521892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19734230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Right Line (Title + Lis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7620000" y="0"/>
            <a:ext cx="457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467634"/>
            <a:ext cx="3383280" cy="1118567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217" y="419877"/>
            <a:ext cx="7044612" cy="546773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275982" y="1660849"/>
            <a:ext cx="3398520" cy="4777273"/>
          </a:xfrm>
        </p:spPr>
        <p:txBody>
          <a:bodyPr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Blip>
                <a:blip r:embed="rId2"/>
              </a:buBlip>
              <a:tabLst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hu-HU" dirty="0" smtClean="0"/>
              <a:t> </a:t>
            </a:r>
            <a:r>
              <a:rPr lang="en-US" dirty="0" smtClean="0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1081072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Left Line (Title +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4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227982" y="1143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653143" y="6147927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3713400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Left Title +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401216" y="3173514"/>
            <a:ext cx="3485645" cy="1099906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4326" y="588935"/>
            <a:ext cx="7523583" cy="545730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1217" y="4273420"/>
            <a:ext cx="3500885" cy="177281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13879184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224" y="588935"/>
            <a:ext cx="11364685" cy="545730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40404976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image +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265" y="5543226"/>
            <a:ext cx="11196734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tx1"/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33265" y="6156509"/>
            <a:ext cx="11196670" cy="5381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4pPr marL="0" indent="0">
              <a:buNone/>
              <a:defRPr/>
            </a:lvl4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28" hasCustomPrompt="1"/>
          </p:nvPr>
        </p:nvSpPr>
        <p:spPr>
          <a:xfrm>
            <a:off x="233265" y="259930"/>
            <a:ext cx="463418" cy="46902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</a:t>
            </a:r>
            <a:r>
              <a:rPr lang="hu-HU" dirty="0" smtClean="0"/>
              <a:t>LICK</a:t>
            </a:r>
            <a:r>
              <a:rPr lang="en-US" dirty="0" smtClean="0"/>
              <a:t> </a:t>
            </a:r>
            <a:r>
              <a:rPr lang="hu-HU" dirty="0" smtClean="0"/>
              <a:t>ICON TO ADD ICON (50X50px)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671391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+ Title + Subtitle">
    <p:bg>
      <p:bgPr>
        <a:pattFill prst="pct40">
          <a:fgClr>
            <a:schemeClr val="accent6"/>
          </a:fgClr>
          <a:bgClr>
            <a:schemeClr val="accent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1216" y="3116425"/>
            <a:ext cx="11140751" cy="830264"/>
          </a:xfrm>
        </p:spPr>
        <p:txBody>
          <a:bodyPr anchor="b">
            <a:noAutofit/>
          </a:bodyPr>
          <a:lstStyle>
            <a:lvl1pPr algn="ctr">
              <a:lnSpc>
                <a:spcPct val="80000"/>
              </a:lnSpc>
              <a:defRPr sz="5400" spc="-12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1215" y="3962012"/>
            <a:ext cx="11140751" cy="106036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27" hasCustomPrompt="1"/>
          </p:nvPr>
        </p:nvSpPr>
        <p:spPr>
          <a:xfrm>
            <a:off x="4009831" y="759781"/>
            <a:ext cx="4057650" cy="2129713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</a:t>
            </a:r>
            <a:r>
              <a:rPr lang="hu-HU" dirty="0" smtClean="0"/>
              <a:t>LICK</a:t>
            </a:r>
            <a:r>
              <a:rPr lang="en-US" dirty="0" smtClean="0"/>
              <a:t> </a:t>
            </a:r>
            <a:r>
              <a:rPr lang="hu-HU" dirty="0" smtClean="0"/>
              <a:t>ICON TO ADD LOGO</a:t>
            </a:r>
            <a:r>
              <a:rPr lang="en-US" dirty="0" smtClean="0"/>
              <a:t> </a:t>
            </a:r>
            <a:r>
              <a:rPr lang="hu-HU" dirty="0" smtClean="0"/>
              <a:t>(</a:t>
            </a:r>
            <a:r>
              <a:rPr lang="hu-HU" dirty="0" err="1" smtClean="0"/>
              <a:t>Logo</a:t>
            </a:r>
            <a:r>
              <a:rPr lang="hu-HU" dirty="0" smtClean="0"/>
              <a:t> </a:t>
            </a:r>
            <a:r>
              <a:rPr lang="hu-HU" dirty="0" err="1" smtClean="0"/>
              <a:t>size</a:t>
            </a:r>
            <a:r>
              <a:rPr lang="hu-HU" dirty="0" smtClean="0"/>
              <a:t>: 1000X500px and </a:t>
            </a:r>
            <a:r>
              <a:rPr lang="en-US" dirty="0" smtClean="0"/>
              <a:t>preferably be transparent background PNG</a:t>
            </a:r>
            <a:r>
              <a:rPr lang="hu-HU" dirty="0" smtClean="0"/>
              <a:t>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646830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+ Subtitle // Blue">
    <p:bg>
      <p:bgPr>
        <a:pattFill prst="pct40">
          <a:fgClr>
            <a:schemeClr val="accent6"/>
          </a:fgClr>
          <a:bgClr>
            <a:schemeClr val="tx2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9380" y="4065812"/>
            <a:ext cx="11363520" cy="48985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2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27" hasCustomPrompt="1"/>
          </p:nvPr>
        </p:nvSpPr>
        <p:spPr>
          <a:xfrm>
            <a:off x="4065815" y="1787979"/>
            <a:ext cx="4057650" cy="2129713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0" baseline="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</a:t>
            </a:r>
            <a:r>
              <a:rPr lang="hu-HU" dirty="0" smtClean="0"/>
              <a:t>LICK</a:t>
            </a:r>
            <a:r>
              <a:rPr lang="en-US" dirty="0" smtClean="0"/>
              <a:t> </a:t>
            </a:r>
            <a:r>
              <a:rPr lang="hu-HU" dirty="0" smtClean="0"/>
              <a:t>ICON TO ADD LOGO</a:t>
            </a:r>
            <a:r>
              <a:rPr lang="en-US" dirty="0" smtClean="0"/>
              <a:t> </a:t>
            </a:r>
            <a:r>
              <a:rPr lang="hu-HU" dirty="0" smtClean="0"/>
              <a:t>(</a:t>
            </a:r>
            <a:r>
              <a:rPr lang="hu-HU" dirty="0" err="1" smtClean="0"/>
              <a:t>Logo</a:t>
            </a:r>
            <a:r>
              <a:rPr lang="hu-HU" dirty="0" smtClean="0"/>
              <a:t> </a:t>
            </a:r>
            <a:r>
              <a:rPr lang="hu-HU" dirty="0" err="1" smtClean="0"/>
              <a:t>size</a:t>
            </a:r>
            <a:r>
              <a:rPr lang="hu-HU" dirty="0" smtClean="0"/>
              <a:t>: 1000X500px and </a:t>
            </a:r>
            <a:r>
              <a:rPr lang="en-US" dirty="0" smtClean="0"/>
              <a:t>preferably be transparent background PNG</a:t>
            </a:r>
            <a:r>
              <a:rPr lang="hu-HU" dirty="0" smtClean="0"/>
              <a:t>)</a:t>
            </a:r>
            <a:endParaRPr lang="hu-HU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088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23410444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1217" y="714376"/>
            <a:ext cx="8104608" cy="47815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4287950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6628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09992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71937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8268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646388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16681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43526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450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Logo + Subtitle // Light">
    <p:bg>
      <p:bgPr>
        <a:pattFill prst="pct40">
          <a:fgClr>
            <a:schemeClr val="accent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9380" y="4065812"/>
            <a:ext cx="11363520" cy="48985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27" hasCustomPrompt="1"/>
          </p:nvPr>
        </p:nvSpPr>
        <p:spPr>
          <a:xfrm>
            <a:off x="4065815" y="1787979"/>
            <a:ext cx="4057650" cy="2129713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0" baseline="0"/>
            </a:lvl1pPr>
          </a:lstStyle>
          <a:p>
            <a:r>
              <a:rPr lang="en-US" dirty="0" smtClean="0"/>
              <a:t>C</a:t>
            </a:r>
            <a:r>
              <a:rPr lang="hu-HU" dirty="0" smtClean="0"/>
              <a:t>LICK</a:t>
            </a:r>
            <a:r>
              <a:rPr lang="en-US" dirty="0" smtClean="0"/>
              <a:t> </a:t>
            </a:r>
            <a:r>
              <a:rPr lang="hu-HU" dirty="0" smtClean="0"/>
              <a:t>ICON TO ADD LOGO</a:t>
            </a:r>
            <a:r>
              <a:rPr lang="en-US" dirty="0" smtClean="0"/>
              <a:t> </a:t>
            </a:r>
            <a:r>
              <a:rPr lang="hu-HU" dirty="0" smtClean="0"/>
              <a:t>(</a:t>
            </a:r>
            <a:r>
              <a:rPr lang="hu-HU" dirty="0" err="1" smtClean="0"/>
              <a:t>Logo</a:t>
            </a:r>
            <a:r>
              <a:rPr lang="hu-HU" dirty="0" smtClean="0"/>
              <a:t> </a:t>
            </a:r>
            <a:r>
              <a:rPr lang="hu-HU" dirty="0" err="1" smtClean="0"/>
              <a:t>size</a:t>
            </a:r>
            <a:r>
              <a:rPr lang="hu-HU" dirty="0" smtClean="0"/>
              <a:t>: 1000X500px and </a:t>
            </a:r>
            <a:r>
              <a:rPr lang="en-US" dirty="0" smtClean="0"/>
              <a:t>preferably be transparent background PNG</a:t>
            </a:r>
            <a:r>
              <a:rPr lang="hu-HU" dirty="0" smtClean="0"/>
              <a:t>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306148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35201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3942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3963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4373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4699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+ Subtitle - Blue bg">
    <p:bg>
      <p:bgPr>
        <a:pattFill prst="pct40">
          <a:fgClr>
            <a:schemeClr val="accent6"/>
          </a:fgClr>
          <a:bgClr>
            <a:schemeClr val="accent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1216" y="578498"/>
            <a:ext cx="11140751" cy="4198615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1216" y="4792436"/>
            <a:ext cx="9476208" cy="106036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28" hasCustomPrompt="1"/>
          </p:nvPr>
        </p:nvSpPr>
        <p:spPr>
          <a:xfrm>
            <a:off x="11541967" y="241268"/>
            <a:ext cx="463418" cy="46902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</a:t>
            </a:r>
            <a:r>
              <a:rPr lang="hu-HU" dirty="0" smtClean="0"/>
              <a:t>LICK</a:t>
            </a:r>
            <a:r>
              <a:rPr lang="en-US" dirty="0" smtClean="0"/>
              <a:t> </a:t>
            </a:r>
            <a:r>
              <a:rPr lang="hu-HU" dirty="0" smtClean="0"/>
              <a:t>ICON TO ADD ICON (50X50px)</a:t>
            </a:r>
            <a:endParaRPr lang="hu-HU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29862515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+ Subtitle - Red bg">
    <p:bg>
      <p:bgPr>
        <a:pattFill prst="pct40">
          <a:fgClr>
            <a:srgbClr val="EF5339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01216" y="578498"/>
            <a:ext cx="11140751" cy="4198615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401216" y="4792436"/>
            <a:ext cx="9476208" cy="106036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28" hasCustomPrompt="1"/>
          </p:nvPr>
        </p:nvSpPr>
        <p:spPr>
          <a:xfrm>
            <a:off x="11541967" y="241268"/>
            <a:ext cx="463418" cy="46902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</a:t>
            </a:r>
            <a:r>
              <a:rPr lang="hu-HU" dirty="0" smtClean="0"/>
              <a:t>LICK</a:t>
            </a:r>
            <a:r>
              <a:rPr lang="en-US" dirty="0" smtClean="0"/>
              <a:t> </a:t>
            </a:r>
            <a:r>
              <a:rPr lang="hu-HU" dirty="0" smtClean="0"/>
              <a:t>ICON TO ADD ICON (50X50px)</a:t>
            </a:r>
            <a:endParaRPr lang="hu-HU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13446521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+ Subtitle - White 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01216" y="578498"/>
            <a:ext cx="11140751" cy="4198615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401216" y="4792436"/>
            <a:ext cx="9476208" cy="106036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28" hasCustomPrompt="1"/>
          </p:nvPr>
        </p:nvSpPr>
        <p:spPr>
          <a:xfrm>
            <a:off x="11541967" y="241268"/>
            <a:ext cx="463418" cy="46902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</a:t>
            </a:r>
            <a:r>
              <a:rPr lang="hu-HU" dirty="0" smtClean="0"/>
              <a:t>LICK</a:t>
            </a:r>
            <a:r>
              <a:rPr lang="en-US" dirty="0" smtClean="0"/>
              <a:t> </a:t>
            </a:r>
            <a:r>
              <a:rPr lang="hu-HU" dirty="0" smtClean="0"/>
              <a:t>ICON TO ADD ICON (50X50px)</a:t>
            </a:r>
            <a:endParaRPr lang="hu-HU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10621793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+ List - whit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26572" y="2155371"/>
            <a:ext cx="11206064" cy="1007697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7200" b="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82558" y="3265709"/>
            <a:ext cx="11150078" cy="2192529"/>
          </a:xfrm>
        </p:spPr>
        <p:txBody>
          <a:bodyPr anchor="t">
            <a:normAutofit/>
          </a:bodyPr>
          <a:lstStyle>
            <a:lvl1pPr marL="342900" indent="-342900">
              <a:lnSpc>
                <a:spcPct val="100000"/>
              </a:lnSpc>
              <a:buFontTx/>
              <a:buBlip>
                <a:blip r:embed="rId2"/>
              </a:buBlip>
              <a:defRPr sz="24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12079441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+ List - Blue b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572" y="2155371"/>
            <a:ext cx="11206064" cy="1007697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7200" b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2558" y="3265709"/>
            <a:ext cx="11150078" cy="2192529"/>
          </a:xfrm>
        </p:spPr>
        <p:txBody>
          <a:bodyPr anchor="t">
            <a:normAutofit/>
          </a:bodyPr>
          <a:lstStyle>
            <a:lvl1pPr marL="342900" indent="-342900">
              <a:lnSpc>
                <a:spcPct val="100000"/>
              </a:lnSpc>
              <a:buFontTx/>
              <a:buBlip>
                <a:blip r:embed="rId2"/>
              </a:buBlip>
              <a:defRPr sz="24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29" hasCustomPrompt="1"/>
          </p:nvPr>
        </p:nvSpPr>
        <p:spPr>
          <a:xfrm>
            <a:off x="401217" y="6140561"/>
            <a:ext cx="1604866" cy="353545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  <p:txBody>
          <a:bodyPr vert="horz" wrap="none" numCol="1" spcCol="36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i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ICON TO ADD SMALL LOGO (Logo size: 200X40px and preferably be transparent background PNG)</a:t>
            </a:r>
          </a:p>
        </p:txBody>
      </p:sp>
    </p:spTree>
    <p:extLst>
      <p:ext uri="{BB962C8B-B14F-4D97-AF65-F5344CB8AC3E}">
        <p14:creationId xmlns:p14="http://schemas.microsoft.com/office/powerpoint/2010/main" val="7265685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1216" y="499533"/>
            <a:ext cx="11430000" cy="788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1216" y="1390262"/>
            <a:ext cx="11430000" cy="4387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2756" y="6324700"/>
            <a:ext cx="892629" cy="457471"/>
          </a:xfrm>
          <a:prstGeom prst="rect">
            <a:avLst/>
          </a:prstGeom>
        </p:spPr>
        <p:txBody>
          <a:bodyPr anchor="ctr"/>
          <a:lstStyle>
            <a:lvl1pPr algn="r">
              <a:defRPr sz="18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94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82" r:id="rId2"/>
    <p:sldLayoutId id="2147483896" r:id="rId3"/>
    <p:sldLayoutId id="2147483897" r:id="rId4"/>
    <p:sldLayoutId id="2147483865" r:id="rId5"/>
    <p:sldLayoutId id="2147483893" r:id="rId6"/>
    <p:sldLayoutId id="2147483894" r:id="rId7"/>
    <p:sldLayoutId id="2147483867" r:id="rId8"/>
    <p:sldLayoutId id="2147483890" r:id="rId9"/>
    <p:sldLayoutId id="2147483866" r:id="rId10"/>
    <p:sldLayoutId id="2147483880" r:id="rId11"/>
    <p:sldLayoutId id="2147483885" r:id="rId12"/>
    <p:sldLayoutId id="2147483881" r:id="rId13"/>
    <p:sldLayoutId id="2147483876" r:id="rId14"/>
    <p:sldLayoutId id="2147483883" r:id="rId15"/>
    <p:sldLayoutId id="2147483884" r:id="rId16"/>
    <p:sldLayoutId id="2147483877" r:id="rId17"/>
    <p:sldLayoutId id="2147483868" r:id="rId18"/>
    <p:sldLayoutId id="2147483891" r:id="rId19"/>
    <p:sldLayoutId id="2147483869" r:id="rId20"/>
    <p:sldLayoutId id="2147483870" r:id="rId21"/>
    <p:sldLayoutId id="2147483871" r:id="rId22"/>
    <p:sldLayoutId id="2147483872" r:id="rId23"/>
    <p:sldLayoutId id="2147483889" r:id="rId24"/>
    <p:sldLayoutId id="2147483878" r:id="rId25"/>
    <p:sldLayoutId id="2147483886" r:id="rId26"/>
    <p:sldLayoutId id="2147483888" r:id="rId27"/>
    <p:sldLayoutId id="2147483873" r:id="rId28"/>
    <p:sldLayoutId id="2147483887" r:id="rId29"/>
    <p:sldLayoutId id="2147483874" r:id="rId30"/>
    <p:sldLayoutId id="2147483875" r:id="rId31"/>
    <p:sldLayoutId id="2147483910" r:id="rId32"/>
    <p:sldLayoutId id="2147483911" r:id="rId3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b="0" kern="1200" spc="-12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accent1"/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914400"/>
              <a:t>12/12/2018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399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24052222@N00/24546839764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28681973@N00/23961971863" TargetMode="Externa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vinothchandar/4282241642" TargetMode="External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f.mil/News/Photos/igphoto/2001047925/" TargetMode="Externa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aderussell/19215971619/" TargetMode="Externa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WindosNZ" TargetMode="External"/><Relationship Id="rId2" Type="http://schemas.openxmlformats.org/officeDocument/2006/relationships/hyperlink" Target="http://bit.ly/WindosSpeed" TargetMode="Externa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17.gif"/><Relationship Id="rId7" Type="http://schemas.openxmlformats.org/officeDocument/2006/relationships/image" Target="../media/image1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0.png"/><Relationship Id="rId5" Type="http://schemas.openxmlformats.org/officeDocument/2006/relationships/image" Target="../media/image19.gif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Windos/powershell-depot/tree/master/Modules/RunBucket" TargetMode="Externa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oshud.com/" TargetMode="External"/><Relationship Id="rId2" Type="http://schemas.openxmlformats.org/officeDocument/2006/relationships/hyperlink" Target="https://github.com/proxb/PoshRSJob" TargetMode="Externa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github.com/Windos/BurntToast" TargetMode="Externa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108831" y="542282"/>
            <a:ext cx="3709358" cy="2707994"/>
          </a:xfrm>
        </p:spPr>
        <p:txBody>
          <a:bodyPr/>
          <a:lstStyle/>
          <a:p>
            <a:pPr fontAlgn="ctr"/>
            <a:r>
              <a:rPr lang="en-US" b="1" dirty="0" smtClean="0"/>
              <a:t>Whip Your Scripts into Shape: </a:t>
            </a:r>
            <a:r>
              <a:rPr lang="en-US" sz="3200" b="1" dirty="0" smtClean="0"/>
              <a:t>Optimizing PowerShell for Speed</a:t>
            </a:r>
            <a:endParaRPr lang="en-NZ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5169" y="-69010"/>
            <a:ext cx="7649308" cy="6944596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8345650" y="3250276"/>
            <a:ext cx="3398520" cy="2388524"/>
          </a:xfrm>
        </p:spPr>
        <p:txBody>
          <a:bodyPr>
            <a:normAutofit/>
          </a:bodyPr>
          <a:lstStyle/>
          <a:p>
            <a:r>
              <a:rPr lang="en-NZ" sz="2400" dirty="0" smtClean="0"/>
              <a:t>Josh King</a:t>
            </a:r>
            <a:endParaRPr lang="en-NZ" sz="2400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2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</p:spPr>
      </p:pic>
    </p:spTree>
    <p:extLst>
      <p:ext uri="{BB962C8B-B14F-4D97-AF65-F5344CB8AC3E}">
        <p14:creationId xmlns:p14="http://schemas.microsoft.com/office/powerpoint/2010/main" val="306346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4800" dirty="0" smtClean="0"/>
              <a:t>Takeaways</a:t>
            </a:r>
            <a:endParaRPr lang="en-NZ" sz="48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dirty="0" smtClean="0"/>
              <a:t>Don’t Assume</a:t>
            </a:r>
            <a:endParaRPr lang="en-NZ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183188" y="5861050"/>
            <a:ext cx="1727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 smtClean="0"/>
              <a:t>Credit: </a:t>
            </a:r>
            <a:r>
              <a:rPr lang="en-NZ" sz="1400" dirty="0" smtClean="0">
                <a:hlinkClick r:id="rId3" tooltip="Go to AlphaPenguin's photostream"/>
              </a:rPr>
              <a:t>AlphaPenguin</a:t>
            </a:r>
            <a:endParaRPr lang="en-NZ" sz="1400" dirty="0"/>
          </a:p>
        </p:txBody>
      </p:sp>
      <p:pic>
        <p:nvPicPr>
          <p:cNvPr id="9" name="Picture Placeholder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</p:pic>
    </p:spTree>
    <p:extLst>
      <p:ext uri="{BB962C8B-B14F-4D97-AF65-F5344CB8AC3E}">
        <p14:creationId xmlns:p14="http://schemas.microsoft.com/office/powerpoint/2010/main" val="4027711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4800" dirty="0" smtClean="0"/>
              <a:t>Takeaways</a:t>
            </a:r>
            <a:endParaRPr lang="en-NZ" sz="48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3188" y="1323640"/>
            <a:ext cx="6172200" cy="4201194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 smtClean="0">
                <a:solidFill>
                  <a:schemeClr val="bg1">
                    <a:lumMod val="65000"/>
                  </a:schemeClr>
                </a:solidFill>
              </a:rPr>
              <a:t>Don’t Assume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dirty="0"/>
              <a:t>Measure twice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NZ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183188" y="5524245"/>
            <a:ext cx="17348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 smtClean="0"/>
              <a:t>Credit: </a:t>
            </a:r>
            <a:r>
              <a:rPr lang="en-NZ" sz="1400" dirty="0" smtClean="0">
                <a:hlinkClick r:id="rId3" tooltip="Go to AlphaPenguin's photostream"/>
              </a:rPr>
              <a:t>Rodger Evans</a:t>
            </a:r>
            <a:endParaRPr lang="en-NZ" sz="1400" dirty="0"/>
          </a:p>
        </p:txBody>
      </p:sp>
      <p:pic>
        <p:nvPicPr>
          <p:cNvPr id="9" name="Picture Placeholder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</p:pic>
    </p:spTree>
    <p:extLst>
      <p:ext uri="{BB962C8B-B14F-4D97-AF65-F5344CB8AC3E}">
        <p14:creationId xmlns:p14="http://schemas.microsoft.com/office/powerpoint/2010/main" val="1878083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4800" dirty="0" smtClean="0"/>
              <a:t>Takeaways</a:t>
            </a:r>
            <a:endParaRPr lang="en-NZ" sz="48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4710" y="1323640"/>
            <a:ext cx="4289155" cy="4201194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 smtClean="0">
                <a:solidFill>
                  <a:schemeClr val="bg1">
                    <a:lumMod val="65000"/>
                  </a:schemeClr>
                </a:solidFill>
              </a:rPr>
              <a:t>Don’t Assume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Measure </a:t>
            </a:r>
            <a:r>
              <a:rPr lang="en-NZ" sz="2800" strike="sngStrike" dirty="0" smtClean="0">
                <a:solidFill>
                  <a:schemeClr val="bg1">
                    <a:lumMod val="65000"/>
                  </a:schemeClr>
                </a:solidFill>
              </a:rPr>
              <a:t>twice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dirty="0"/>
              <a:t>Revisit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NZ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6124710" y="5524834"/>
            <a:ext cx="1860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 smtClean="0"/>
              <a:t>Credit: </a:t>
            </a:r>
            <a:r>
              <a:rPr lang="en-NZ" sz="1400" dirty="0" err="1" smtClean="0">
                <a:hlinkClick r:id="rId3" tooltip="Go to AlphaPenguin's photostream"/>
              </a:rPr>
              <a:t>Vinoth</a:t>
            </a:r>
            <a:r>
              <a:rPr lang="en-NZ" sz="1400" dirty="0" smtClean="0">
                <a:hlinkClick r:id="rId3" tooltip="Go to AlphaPenguin's photostream"/>
              </a:rPr>
              <a:t> Chandar</a:t>
            </a:r>
            <a:endParaRPr lang="en-NZ" sz="1400" dirty="0"/>
          </a:p>
        </p:txBody>
      </p:sp>
      <p:pic>
        <p:nvPicPr>
          <p:cNvPr id="9" name="Picture Placeholder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043780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4800" dirty="0" smtClean="0"/>
              <a:t>Takeaways</a:t>
            </a:r>
            <a:endParaRPr lang="en-NZ" sz="48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42560" y="1422340"/>
            <a:ext cx="6112828" cy="4003795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550818" cy="38115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Don’t Assume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Measure twice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Revisit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dirty="0"/>
              <a:t>Worry about optimisation after it’s working!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42560" y="5409413"/>
            <a:ext cx="37783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/>
              <a:t>Credit: </a:t>
            </a:r>
            <a:r>
              <a:rPr lang="en-NZ" sz="1400" dirty="0">
                <a:hlinkClick r:id="rId3" tooltip="Go to AlphaPenguin's photostream"/>
              </a:rPr>
              <a:t>Senior Airman Melanie Bulow-</a:t>
            </a:r>
            <a:r>
              <a:rPr lang="en-NZ" sz="1400" dirty="0" err="1">
                <a:hlinkClick r:id="rId3" tooltip="Go to AlphaPenguin's photostream"/>
              </a:rPr>
              <a:t>Gonterman</a:t>
            </a:r>
            <a:endParaRPr lang="en-NZ" sz="1400" dirty="0"/>
          </a:p>
        </p:txBody>
      </p:sp>
      <p:pic>
        <p:nvPicPr>
          <p:cNvPr id="9" name="Picture Placeholder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</p:pic>
    </p:spTree>
    <p:extLst>
      <p:ext uri="{BB962C8B-B14F-4D97-AF65-F5344CB8AC3E}">
        <p14:creationId xmlns:p14="http://schemas.microsoft.com/office/powerpoint/2010/main" val="81038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4800" dirty="0" smtClean="0"/>
              <a:t>Takeaways</a:t>
            </a:r>
            <a:endParaRPr lang="en-NZ" sz="48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70103" y="1422340"/>
            <a:ext cx="5998370" cy="4003795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550818" cy="38115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Don’t Assume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Measure twice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Revisit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strike="sngStrike" dirty="0">
                <a:solidFill>
                  <a:schemeClr val="bg1">
                    <a:lumMod val="65000"/>
                  </a:schemeClr>
                </a:solidFill>
              </a:rPr>
              <a:t>Worry about optimisation after it’s working</a:t>
            </a:r>
            <a:r>
              <a:rPr lang="en-NZ" sz="2800" strike="sngStrike" dirty="0" smtClean="0">
                <a:solidFill>
                  <a:schemeClr val="bg1">
                    <a:lumMod val="65000"/>
                  </a:schemeClr>
                </a:solidFill>
              </a:rPr>
              <a:t>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sz="2800" dirty="0"/>
              <a:t>Test your code</a:t>
            </a:r>
            <a:r>
              <a:rPr lang="en-NZ" sz="2800" dirty="0" smtClean="0"/>
              <a:t>!</a:t>
            </a:r>
            <a:endParaRPr lang="en-NZ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270103" y="5426135"/>
            <a:ext cx="15512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/>
              <a:t>Credit: </a:t>
            </a:r>
            <a:r>
              <a:rPr lang="en-NZ" sz="1400" dirty="0" smtClean="0">
                <a:hlinkClick r:id="rId3" tooltip="Go to AlphaPenguin's photostream"/>
              </a:rPr>
              <a:t>Ade Russell</a:t>
            </a:r>
            <a:endParaRPr lang="en-NZ" sz="1400" dirty="0"/>
          </a:p>
        </p:txBody>
      </p:sp>
      <p:pic>
        <p:nvPicPr>
          <p:cNvPr id="9" name="Picture Placeholder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55317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401216" y="1540171"/>
            <a:ext cx="11140751" cy="830264"/>
          </a:xfrm>
        </p:spPr>
        <p:txBody>
          <a:bodyPr/>
          <a:lstStyle/>
          <a:p>
            <a:r>
              <a:rPr lang="en-NZ" dirty="0" smtClean="0"/>
              <a:t>THANK YOU!</a:t>
            </a:r>
            <a:endParaRPr lang="en-NZ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401215" y="3169532"/>
            <a:ext cx="11140751" cy="3020956"/>
          </a:xfrm>
        </p:spPr>
        <p:txBody>
          <a:bodyPr>
            <a:normAutofit/>
          </a:bodyPr>
          <a:lstStyle/>
          <a:p>
            <a:r>
              <a:rPr lang="en-NZ" dirty="0"/>
              <a:t>Get this slide deck from:</a:t>
            </a:r>
          </a:p>
          <a:p>
            <a:r>
              <a:rPr lang="en-NZ" sz="3600" dirty="0" smtClean="0">
                <a:hlinkClick r:id="rId2"/>
              </a:rPr>
              <a:t>http://bit.ly/WindosSpeed</a:t>
            </a:r>
            <a:endParaRPr lang="en-NZ" sz="3600" dirty="0" smtClean="0"/>
          </a:p>
          <a:p>
            <a:endParaRPr lang="en-NZ" sz="3600" dirty="0"/>
          </a:p>
          <a:p>
            <a:r>
              <a:rPr lang="en-NZ" dirty="0" smtClean="0"/>
              <a:t>Get in touch:</a:t>
            </a:r>
            <a:endParaRPr lang="en-NZ" sz="3600" dirty="0"/>
          </a:p>
          <a:p>
            <a:r>
              <a:rPr lang="en-NZ" sz="3600" dirty="0" smtClean="0">
                <a:hlinkClick r:id="rId3"/>
              </a:rPr>
              <a:t>@</a:t>
            </a:r>
            <a:r>
              <a:rPr lang="en-NZ" sz="3600" dirty="0" err="1" smtClean="0">
                <a:hlinkClick r:id="rId3"/>
              </a:rPr>
              <a:t>WindosNZ</a:t>
            </a:r>
            <a:endParaRPr lang="en-NZ" sz="4400" dirty="0" smtClean="0"/>
          </a:p>
          <a:p>
            <a:endParaRPr lang="en-NZ" sz="3600" dirty="0"/>
          </a:p>
        </p:txBody>
      </p:sp>
      <p:pic>
        <p:nvPicPr>
          <p:cNvPr id="13" name="Picture Placeholder 8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187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1890379" y="4910381"/>
            <a:ext cx="1222311" cy="1166325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NZ" sz="6600" dirty="0">
                <a:solidFill>
                  <a:srgbClr val="F68B20"/>
                </a:solidFill>
                <a:latin typeface="Font Awesome 5 Free Solid" panose="02000503000000000000" pitchFamily="50" charset="0"/>
              </a:rPr>
              <a:t></a:t>
            </a:r>
            <a:endParaRPr lang="en-NZ" sz="3200" dirty="0">
              <a:solidFill>
                <a:srgbClr val="F68B20"/>
              </a:solidFill>
              <a:latin typeface="Font Awesome 5 Free Solid" panose="02000503000000000000" pitchFamily="50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4"/>
          </p:nvPr>
        </p:nvSpPr>
        <p:spPr>
          <a:xfrm>
            <a:off x="1890379" y="3331052"/>
            <a:ext cx="1222311" cy="1166325"/>
          </a:xfr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NZ" sz="6600" dirty="0">
                <a:solidFill>
                  <a:srgbClr val="F68B20"/>
                </a:solidFill>
                <a:latin typeface="Font Awesome 5 Brands Regular" panose="02000503000000000000" pitchFamily="50" charset="0"/>
              </a:rPr>
              <a:t></a:t>
            </a:r>
            <a:endParaRPr lang="en-NZ" dirty="0">
              <a:solidFill>
                <a:srgbClr val="F68B20"/>
              </a:solidFill>
              <a:latin typeface="Font Awesome 5 Brands Regular" panose="02000503000000000000" pitchFamily="50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 smtClean="0"/>
              <a:t>Who Am I?</a:t>
            </a:r>
            <a:endParaRPr lang="en-NZ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3261980" y="1567551"/>
            <a:ext cx="3965510" cy="1315615"/>
          </a:xfrm>
        </p:spPr>
        <p:txBody>
          <a:bodyPr/>
          <a:lstStyle/>
          <a:p>
            <a:endParaRPr lang="en-NZ" dirty="0" smtClean="0"/>
          </a:p>
          <a:p>
            <a:pPr>
              <a:lnSpc>
                <a:spcPct val="100000"/>
              </a:lnSpc>
            </a:pPr>
            <a:r>
              <a:rPr lang="en-NZ" sz="2800" dirty="0" smtClean="0"/>
              <a:t>Josh King</a:t>
            </a:r>
            <a:endParaRPr lang="en-NZ" sz="2800" dirty="0"/>
          </a:p>
        </p:txBody>
      </p:sp>
      <p:pic>
        <p:nvPicPr>
          <p:cNvPr id="22" name="Picture Placeholder 21"/>
          <p:cNvPicPr>
            <a:picLocks noGrp="1" noChangeAspect="1"/>
          </p:cNvPicPr>
          <p:nvPr>
            <p:ph type="pic" sz="quarter" idx="2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9297" y="1716841"/>
            <a:ext cx="1104474" cy="1166325"/>
          </a:xfrm>
        </p:spPr>
      </p:pic>
      <p:sp>
        <p:nvSpPr>
          <p:cNvPr id="11" name="Text Placeholder 10"/>
          <p:cNvSpPr>
            <a:spLocks noGrp="1"/>
          </p:cNvSpPr>
          <p:nvPr>
            <p:ph type="body" sz="quarter" idx="26"/>
          </p:nvPr>
        </p:nvSpPr>
        <p:spPr>
          <a:xfrm>
            <a:off x="3261980" y="3181762"/>
            <a:ext cx="3965510" cy="1315615"/>
          </a:xfrm>
        </p:spPr>
        <p:txBody>
          <a:bodyPr/>
          <a:lstStyle/>
          <a:p>
            <a:endParaRPr lang="en-NZ" dirty="0" smtClean="0"/>
          </a:p>
          <a:p>
            <a:pPr>
              <a:lnSpc>
                <a:spcPct val="100000"/>
              </a:lnSpc>
            </a:pPr>
            <a:r>
              <a:rPr lang="en-NZ" sz="2800" dirty="0" smtClean="0"/>
              <a:t>@</a:t>
            </a:r>
            <a:r>
              <a:rPr lang="en-NZ" sz="2800" dirty="0" err="1" smtClean="0"/>
              <a:t>WindosNZ</a:t>
            </a:r>
            <a:endParaRPr lang="en-NZ" sz="2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0"/>
          </p:nvPr>
        </p:nvSpPr>
        <p:spPr>
          <a:xfrm>
            <a:off x="3261980" y="4761091"/>
            <a:ext cx="3965510" cy="1315615"/>
          </a:xfrm>
        </p:spPr>
        <p:txBody>
          <a:bodyPr/>
          <a:lstStyle/>
          <a:p>
            <a:endParaRPr lang="en-NZ" dirty="0" smtClean="0"/>
          </a:p>
          <a:p>
            <a:pPr>
              <a:lnSpc>
                <a:spcPct val="100000"/>
              </a:lnSpc>
            </a:pPr>
            <a:r>
              <a:rPr lang="en-NZ" sz="2800" dirty="0" smtClean="0"/>
              <a:t>https://king.geek.nz</a:t>
            </a:r>
            <a:endParaRPr lang="en-NZ" sz="2800" dirty="0"/>
          </a:p>
        </p:txBody>
      </p:sp>
      <p:pic>
        <p:nvPicPr>
          <p:cNvPr id="10" name="Picture Placeholder 8"/>
          <p:cNvPicPr>
            <a:picLocks noGrp="1" noChangeAspect="1"/>
          </p:cNvPicPr>
          <p:nvPr>
            <p:ph type="pic" sz="quarter" idx="2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</p:spPr>
      </p:pic>
    </p:spTree>
    <p:extLst>
      <p:ext uri="{BB962C8B-B14F-4D97-AF65-F5344CB8AC3E}">
        <p14:creationId xmlns:p14="http://schemas.microsoft.com/office/powerpoint/2010/main" val="96382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1A67490-DA81-4CCD-A35E-98B3E3AD7E5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59542" y="0"/>
            <a:ext cx="6732458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90317" y="5508344"/>
            <a:ext cx="3010919" cy="136308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BBABDF1-4936-4D3E-99A5-7886CB4E6FA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3431"/>
            <a:ext cx="5450306" cy="68714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236" y="-9235"/>
            <a:ext cx="3010919" cy="1363087"/>
          </a:xfrm>
          <a:prstGeom prst="rect">
            <a:avLst/>
          </a:prstGeom>
        </p:spPr>
      </p:pic>
      <p:pic>
        <p:nvPicPr>
          <p:cNvPr id="7" name="Graphic 6" descr="Arrow: Counterclockwise curve">
            <a:extLst>
              <a:ext uri="{FF2B5EF4-FFF2-40B4-BE49-F238E27FC236}">
                <a16:creationId xmlns:a16="http://schemas.microsoft.com/office/drawing/2014/main" id="{9F3B669D-1BC5-4DCE-A7C1-68D7BCDA926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081319"/>
              </a:clrFrom>
              <a:clrTo>
                <a:srgbClr val="081319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013199" y="2639291"/>
            <a:ext cx="1978891" cy="1978891"/>
          </a:xfrm>
          <a:prstGeom prst="rect">
            <a:avLst/>
          </a:prstGeom>
          <a:noFill/>
          <a:ln w="19050"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571464-9CDA-4928-BD58-F3709146110A}"/>
              </a:ext>
            </a:extLst>
          </p:cNvPr>
          <p:cNvSpPr txBox="1"/>
          <p:nvPr/>
        </p:nvSpPr>
        <p:spPr>
          <a:xfrm>
            <a:off x="7333672" y="6563654"/>
            <a:ext cx="1757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NZ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Credit: Tim Whittaker</a:t>
            </a:r>
          </a:p>
        </p:txBody>
      </p:sp>
    </p:spTree>
    <p:extLst>
      <p:ext uri="{BB962C8B-B14F-4D97-AF65-F5344CB8AC3E}">
        <p14:creationId xmlns:p14="http://schemas.microsoft.com/office/powerpoint/2010/main" val="3548713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Speed &amp; PowerShell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Z" dirty="0"/>
              <a:t>(Still a better love story than Twilight)</a:t>
            </a:r>
          </a:p>
          <a:p>
            <a:pPr marL="0" indent="0">
              <a:buNone/>
            </a:pPr>
            <a:endParaRPr lang="en-NZ" dirty="0"/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Bad </a:t>
            </a:r>
            <a:r>
              <a:rPr lang="en-NZ" dirty="0"/>
              <a:t>perception, </a:t>
            </a:r>
            <a:r>
              <a:rPr lang="en-NZ" dirty="0" smtClean="0"/>
              <a:t>possibly thanks </a:t>
            </a:r>
            <a:r>
              <a:rPr lang="en-NZ" dirty="0"/>
              <a:t>to start up times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Common </a:t>
            </a:r>
            <a:r>
              <a:rPr lang="en-NZ" dirty="0"/>
              <a:t>complaint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74BFD7-0D39-4A60-AC5F-8121C81B5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862" y="4119563"/>
            <a:ext cx="7534275" cy="2057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Placeholder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</p:pic>
    </p:spTree>
    <p:extLst>
      <p:ext uri="{BB962C8B-B14F-4D97-AF65-F5344CB8AC3E}">
        <p14:creationId xmlns:p14="http://schemas.microsoft.com/office/powerpoint/2010/main" val="1519463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7D16A-2E40-440F-A9CF-09732FE2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A/B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186BF-42D0-4EAC-9551-4E93CEBF2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If </a:t>
            </a:r>
            <a:r>
              <a:rPr lang="en-NZ" dirty="0"/>
              <a:t>you’re looking for improvements, measure it</a:t>
            </a:r>
            <a:r>
              <a:rPr lang="en-NZ" dirty="0" smtClean="0"/>
              <a:t>!</a:t>
            </a:r>
            <a:endParaRPr lang="en-NZ" dirty="0"/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One </a:t>
            </a:r>
            <a:r>
              <a:rPr lang="en-NZ" dirty="0"/>
              <a:t>change at a 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Test </a:t>
            </a:r>
            <a:r>
              <a:rPr lang="en-NZ" dirty="0"/>
              <a:t>it more than once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Minimize </a:t>
            </a:r>
            <a:r>
              <a:rPr lang="en-NZ" dirty="0"/>
              <a:t>the impact </a:t>
            </a:r>
            <a:r>
              <a:rPr lang="en-NZ" dirty="0" smtClean="0"/>
              <a:t>introduced </a:t>
            </a:r>
            <a:r>
              <a:rPr lang="en-NZ" dirty="0"/>
              <a:t>by taking </a:t>
            </a:r>
            <a:r>
              <a:rPr lang="en-NZ" dirty="0" smtClean="0"/>
              <a:t>measurements</a:t>
            </a:r>
          </a:p>
          <a:p>
            <a:pPr>
              <a:buFont typeface="Arial" panose="020B0604020202020204" pitchFamily="34" charset="0"/>
              <a:buChar char="•"/>
            </a:pPr>
            <a:endParaRPr lang="en-NZ" dirty="0"/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My tests will be handled by the “</a:t>
            </a:r>
            <a:r>
              <a:rPr lang="en-NZ" dirty="0" smtClean="0">
                <a:hlinkClick r:id="rId2"/>
              </a:rPr>
              <a:t>RunBucket</a:t>
            </a:r>
            <a:r>
              <a:rPr lang="en-NZ" dirty="0" smtClean="0"/>
              <a:t>” module:</a:t>
            </a:r>
          </a:p>
          <a:p>
            <a:pPr marL="457200" lvl="1" indent="0">
              <a:buNone/>
            </a:pPr>
            <a:r>
              <a:rPr lang="en-NZ" sz="1900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Start-RunBucket</a:t>
            </a:r>
            <a:r>
              <a:rPr lang="en-NZ" sz="1900" dirty="0" smtClean="0">
                <a:latin typeface="Consolas" panose="020B0609020204030204" pitchFamily="49" charset="0"/>
              </a:rPr>
              <a:t> -Control </a:t>
            </a:r>
            <a:r>
              <a:rPr lang="en-NZ" sz="1900" dirty="0" smtClean="0">
                <a:solidFill>
                  <a:schemeClr val="accent2"/>
                </a:solidFill>
                <a:latin typeface="Consolas" panose="020B0609020204030204" pitchFamily="49" charset="0"/>
              </a:rPr>
              <a:t>$Control</a:t>
            </a:r>
            <a:r>
              <a:rPr lang="en-NZ" sz="1900" dirty="0" smtClean="0">
                <a:latin typeface="Consolas" panose="020B0609020204030204" pitchFamily="49" charset="0"/>
              </a:rPr>
              <a:t> -Variation </a:t>
            </a:r>
            <a:r>
              <a:rPr lang="en-NZ" sz="1900" dirty="0" smtClean="0">
                <a:solidFill>
                  <a:schemeClr val="accent2"/>
                </a:solidFill>
                <a:latin typeface="Consolas" panose="020B0609020204030204" pitchFamily="49" charset="0"/>
              </a:rPr>
              <a:t>$Variation</a:t>
            </a:r>
            <a:r>
              <a:rPr lang="en-NZ" sz="1900" dirty="0" smtClean="0">
                <a:latin typeface="Consolas" panose="020B0609020204030204" pitchFamily="49" charset="0"/>
              </a:rPr>
              <a:t> -Title </a:t>
            </a:r>
            <a:r>
              <a:rPr lang="en-NZ" sz="1900" dirty="0" smtClean="0">
                <a:solidFill>
                  <a:schemeClr val="accent6"/>
                </a:solidFill>
                <a:latin typeface="Consolas" panose="020B0609020204030204" pitchFamily="49" charset="0"/>
              </a:rPr>
              <a:t>'A/B Test</a:t>
            </a:r>
            <a:r>
              <a:rPr lang="en-NZ" sz="1900" dirty="0">
                <a:solidFill>
                  <a:schemeClr val="accent6"/>
                </a:solidFill>
                <a:latin typeface="Consolas" panose="020B0609020204030204" pitchFamily="49" charset="0"/>
              </a:rPr>
              <a:t>'</a:t>
            </a:r>
          </a:p>
        </p:txBody>
      </p:sp>
      <p:pic>
        <p:nvPicPr>
          <p:cNvPr id="4" name="Picture Placeholder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</p:pic>
    </p:spTree>
    <p:extLst>
      <p:ext uri="{BB962C8B-B14F-4D97-AF65-F5344CB8AC3E}">
        <p14:creationId xmlns:p14="http://schemas.microsoft.com/office/powerpoint/2010/main" val="687796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 smtClean="0"/>
              <a:t>About RunBucket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Uses </a:t>
            </a:r>
            <a:r>
              <a:rPr lang="en-NZ" dirty="0" smtClean="0">
                <a:hlinkClick r:id="rId2"/>
              </a:rPr>
              <a:t>PoshRSJob</a:t>
            </a:r>
            <a:endParaRPr lang="en-NZ" dirty="0"/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Defaults to 100 iterations of each test case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Ignores both the slowest and fastest result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</a:t>
            </a:r>
            <a:r>
              <a:rPr lang="en-NZ" dirty="0" smtClean="0">
                <a:latin typeface="Consolas" panose="020B0609020204030204" pitchFamily="49" charset="0"/>
              </a:rPr>
              <a:t>[</a:t>
            </a:r>
            <a:r>
              <a:rPr lang="en-NZ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Stopwatch</a:t>
            </a:r>
            <a:r>
              <a:rPr lang="en-NZ" dirty="0" smtClean="0">
                <a:latin typeface="Consolas" panose="020B0609020204030204" pitchFamily="49" charset="0"/>
              </a:rPr>
              <a:t>]::</a:t>
            </a:r>
            <a:r>
              <a:rPr lang="en-NZ" dirty="0" err="1" smtClean="0">
                <a:latin typeface="Consolas" panose="020B0609020204030204" pitchFamily="49" charset="0"/>
              </a:rPr>
              <a:t>StartNew</a:t>
            </a:r>
            <a:r>
              <a:rPr lang="en-NZ" dirty="0" smtClean="0">
                <a:latin typeface="Consolas" panose="020B0609020204030204" pitchFamily="49" charset="0"/>
              </a:rPr>
              <a:t>()</a:t>
            </a:r>
            <a:r>
              <a:rPr lang="en-NZ" dirty="0" smtClean="0"/>
              <a:t> not </a:t>
            </a:r>
            <a:r>
              <a:rPr lang="en-NZ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Measure-Command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Results displayed via </a:t>
            </a:r>
            <a:r>
              <a:rPr lang="en-NZ" dirty="0" smtClean="0">
                <a:hlinkClick r:id="rId3"/>
              </a:rPr>
              <a:t>PowerShell Universal Dashboard</a:t>
            </a:r>
            <a:endParaRPr lang="en-NZ" dirty="0"/>
          </a:p>
        </p:txBody>
      </p:sp>
      <p:pic>
        <p:nvPicPr>
          <p:cNvPr id="4" name="Picture Placeholder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146923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 smtClean="0"/>
              <a:t>That’s </a:t>
            </a:r>
            <a:r>
              <a:rPr lang="en-NZ" dirty="0"/>
              <a:t>N</a:t>
            </a:r>
            <a:r>
              <a:rPr lang="en-NZ" dirty="0" smtClean="0"/>
              <a:t>ot Slack!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During </a:t>
            </a:r>
            <a:r>
              <a:rPr lang="en-NZ" dirty="0" smtClean="0"/>
              <a:t>demos, you’ll see toast notifications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These </a:t>
            </a:r>
            <a:r>
              <a:rPr lang="en-NZ" dirty="0" smtClean="0"/>
              <a:t>indicate that all test cases have finished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smtClean="0"/>
              <a:t>  They </a:t>
            </a:r>
            <a:r>
              <a:rPr lang="en-NZ" dirty="0" smtClean="0"/>
              <a:t>are created via </a:t>
            </a:r>
            <a:r>
              <a:rPr lang="en-NZ" dirty="0" smtClean="0">
                <a:hlinkClick r:id="rId2"/>
              </a:rPr>
              <a:t>BurntToast</a:t>
            </a:r>
            <a:endParaRPr lang="en-NZ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0" y="4514850"/>
            <a:ext cx="4762500" cy="2343150"/>
          </a:xfrm>
          <a:prstGeom prst="rect">
            <a:avLst/>
          </a:prstGeom>
        </p:spPr>
      </p:pic>
      <p:pic>
        <p:nvPicPr>
          <p:cNvPr id="5" name="Picture Placeholder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</p:pic>
    </p:spTree>
    <p:extLst>
      <p:ext uri="{BB962C8B-B14F-4D97-AF65-F5344CB8AC3E}">
        <p14:creationId xmlns:p14="http://schemas.microsoft.com/office/powerpoint/2010/main" val="3479938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09380" y="3392424"/>
            <a:ext cx="11363520" cy="1163245"/>
          </a:xfrm>
        </p:spPr>
        <p:txBody>
          <a:bodyPr>
            <a:normAutofit/>
          </a:bodyPr>
          <a:lstStyle/>
          <a:p>
            <a:r>
              <a:rPr lang="en-NZ" sz="5400" smtClean="0"/>
              <a:t>CODE </a:t>
            </a:r>
            <a:r>
              <a:rPr lang="en-NZ" sz="5400" dirty="0" smtClean="0"/>
              <a:t>TIME!</a:t>
            </a:r>
            <a:endParaRPr lang="en-NZ" sz="1800" dirty="0"/>
          </a:p>
        </p:txBody>
      </p:sp>
      <p:pic>
        <p:nvPicPr>
          <p:cNvPr id="7" name="Picture Placeholder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</p:pic>
    </p:spTree>
    <p:extLst>
      <p:ext uri="{BB962C8B-B14F-4D97-AF65-F5344CB8AC3E}">
        <p14:creationId xmlns:p14="http://schemas.microsoft.com/office/powerpoint/2010/main" val="366397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 smtClean="0"/>
              <a:t>Are These </a:t>
            </a:r>
            <a:r>
              <a:rPr lang="en-NZ" dirty="0"/>
              <a:t>E</a:t>
            </a:r>
            <a:r>
              <a:rPr lang="en-NZ" dirty="0" smtClean="0"/>
              <a:t>xamples a Silver Bullet?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Memory consumption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CPU bottleneck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Breaking a working 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NZ" dirty="0" smtClean="0"/>
              <a:t>  Your environment is a snowflake</a:t>
            </a:r>
            <a:endParaRPr lang="en-NZ" dirty="0"/>
          </a:p>
        </p:txBody>
      </p:sp>
      <p:pic>
        <p:nvPicPr>
          <p:cNvPr id="4" name="Picture Placeholder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" y="5960283"/>
            <a:ext cx="802467" cy="802467"/>
          </a:xfrm>
          <a:prstGeom prst="flowChartProcess">
            <a:avLst/>
          </a:prstGeom>
          <a:noFill/>
          <a:ln w="101600" cmpd="dbl">
            <a:noFill/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77889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OWCO Master">
  <a:themeElements>
    <a:clrScheme name="Custom 14">
      <a:dk1>
        <a:srgbClr val="F0F4FA"/>
      </a:dk1>
      <a:lt1>
        <a:srgbClr val="FCFDFE"/>
      </a:lt1>
      <a:dk2>
        <a:srgbClr val="0C1624"/>
      </a:dk2>
      <a:lt2>
        <a:srgbClr val="F0F4FA"/>
      </a:lt2>
      <a:accent1>
        <a:srgbClr val="0C1624"/>
      </a:accent1>
      <a:accent2>
        <a:srgbClr val="3D6EB7"/>
      </a:accent2>
      <a:accent3>
        <a:srgbClr val="F58673"/>
      </a:accent3>
      <a:accent4>
        <a:srgbClr val="F16953"/>
      </a:accent4>
      <a:accent5>
        <a:srgbClr val="22375C"/>
      </a:accent5>
      <a:accent6>
        <a:srgbClr val="1A2A46"/>
      </a:accent6>
      <a:hlink>
        <a:srgbClr val="F16953"/>
      </a:hlink>
      <a:folHlink>
        <a:srgbClr val="F8A79A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wco-corporate-template" id="{37AAEE3E-5247-4054-AC57-BB65D5E0883B}" vid="{337ED34B-C5C7-4D2F-B536-2CAE281407F5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nowco-corporate-template</Template>
  <TotalTime>719</TotalTime>
  <Words>288</Words>
  <Application>Microsoft Office PowerPoint</Application>
  <PresentationFormat>Widescreen</PresentationFormat>
  <Paragraphs>76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Calibri</vt:lpstr>
      <vt:lpstr>Calibri Light</vt:lpstr>
      <vt:lpstr>Consolas</vt:lpstr>
      <vt:lpstr>Font Awesome 5 Brands Regular</vt:lpstr>
      <vt:lpstr>Font Awesome 5 Free Solid</vt:lpstr>
      <vt:lpstr>Open Sans</vt:lpstr>
      <vt:lpstr>Open Sans Light</vt:lpstr>
      <vt:lpstr>Open Sans Semibold</vt:lpstr>
      <vt:lpstr>Tw Cen MT</vt:lpstr>
      <vt:lpstr>NOWCO Master</vt:lpstr>
      <vt:lpstr>1_Office Theme</vt:lpstr>
      <vt:lpstr>Whip Your Scripts into Shape: Optimizing PowerShell for Speed</vt:lpstr>
      <vt:lpstr>Who Am I?</vt:lpstr>
      <vt:lpstr>PowerPoint Presentation</vt:lpstr>
      <vt:lpstr>Speed &amp; PowerShell</vt:lpstr>
      <vt:lpstr>A/B Testing</vt:lpstr>
      <vt:lpstr>About RunBucket</vt:lpstr>
      <vt:lpstr>That’s Not Slack!</vt:lpstr>
      <vt:lpstr>PowerPoint Presentation</vt:lpstr>
      <vt:lpstr>Are These Examples a Silver Bullet?</vt:lpstr>
      <vt:lpstr>Takeaways</vt:lpstr>
      <vt:lpstr>Takeaways</vt:lpstr>
      <vt:lpstr>Takeaways</vt:lpstr>
      <vt:lpstr>Takeaways</vt:lpstr>
      <vt:lpstr>Takeaways</vt:lpstr>
      <vt:lpstr>THANK YOU!</vt:lpstr>
    </vt:vector>
  </TitlesOfParts>
  <Company>Hastings District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Joshua King</dc:creator>
  <cp:lastModifiedBy>Joshua King</cp:lastModifiedBy>
  <cp:revision>71</cp:revision>
  <dcterms:created xsi:type="dcterms:W3CDTF">2018-04-05T06:57:43Z</dcterms:created>
  <dcterms:modified xsi:type="dcterms:W3CDTF">2018-12-11T18:54:17Z</dcterms:modified>
</cp:coreProperties>
</file>

<file path=docProps/thumbnail.jpeg>
</file>